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9" r:id="rId3"/>
    <p:sldMasterId id="2147483702" r:id="rId4"/>
    <p:sldMasterId id="2147483715" r:id="rId5"/>
    <p:sldMasterId id="2147483728" r:id="rId6"/>
  </p:sldMasterIdLst>
  <p:notesMasterIdLst>
    <p:notesMasterId r:id="rId20"/>
  </p:notesMasterIdLst>
  <p:handoutMasterIdLst>
    <p:handoutMasterId r:id="rId21"/>
  </p:handoutMasterIdLst>
  <p:sldIdLst>
    <p:sldId id="256" r:id="rId7"/>
    <p:sldId id="257" r:id="rId8"/>
    <p:sldId id="266" r:id="rId9"/>
    <p:sldId id="26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E6EA"/>
    <a:srgbClr val="66FF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AC6106-48C8-4D64-B598-55EDFD3A26DE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2D5727-445B-4F6F-8B51-890FE17A53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1604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107562-8A2B-4F87-80E2-CBE287845AB6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B7C63D-01CC-4146-98A2-917FE8EAFD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7C63D-01CC-4146-98A2-917FE8EAFD6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061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27.08.2018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374C-F246-44AD-AD98-8E6AFA899F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27.08.2018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374C-F246-44AD-AD98-8E6AFA899F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27.08.2018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374C-F246-44AD-AD98-8E6AFA899F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4441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957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3749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1628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4198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9502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8749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140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27.08.2018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374C-F246-44AD-AD98-8E6AFA899F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4849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6685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938988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9478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977426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2049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5109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7484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92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705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58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6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9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4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0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66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83867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926154" y="5127625"/>
            <a:ext cx="923925" cy="376238"/>
          </a:xfrm>
          <a:prstGeom prst="rect">
            <a:avLst/>
          </a:prstGeom>
          <a:noFill/>
        </p:spPr>
        <p:txBody>
          <a:bodyPr lIns="79923" tIns="39962" rIns="79923" bIns="39962"/>
          <a:lstStyle/>
          <a:p>
            <a:pPr defTabSz="91182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1608" y="1494697"/>
            <a:ext cx="8239358" cy="4677350"/>
          </a:xfrm>
        </p:spPr>
        <p:txBody>
          <a:bodyPr/>
          <a:lstStyle>
            <a:lvl1pPr marL="317740" indent="0">
              <a:buFontTx/>
              <a:buNone/>
              <a:defRPr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14965" indent="2783"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549459" indent="-227553">
              <a:tabLst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 indent="314965">
              <a:lnSpc>
                <a:spcPts val="1578"/>
              </a:lnSpc>
              <a:spcBef>
                <a:spcPts val="351"/>
              </a:spcBef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323357" y="228779"/>
            <a:ext cx="8743584" cy="1105803"/>
          </a:xfrm>
        </p:spPr>
        <p:txBody>
          <a:bodyPr/>
          <a:lstStyle>
            <a:lvl1pPr marL="0" marR="0" indent="0" defTabSz="91166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5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>
          <a:xfrm>
            <a:off x="8570965" y="6237357"/>
            <a:ext cx="619125" cy="631825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735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27.08.2018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374C-F246-44AD-AD98-8E6AFA899F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1" y="1606887"/>
            <a:ext cx="7320689" cy="4829253"/>
          </a:xfrm>
        </p:spPr>
        <p:txBody>
          <a:bodyPr/>
          <a:lstStyle>
            <a:lvl1pPr marL="317740" indent="0">
              <a:buFontTx/>
              <a:buNone/>
              <a:defRPr b="1">
                <a:latin typeface="+mj-lt"/>
              </a:defRPr>
            </a:lvl1pPr>
            <a:lvl2pPr marL="317740" indent="0">
              <a:defRPr>
                <a:latin typeface="+mj-lt"/>
              </a:defRPr>
            </a:lvl2pPr>
            <a:lvl3pPr marL="549459" indent="-227553">
              <a:defRPr>
                <a:latin typeface="+mj-lt"/>
              </a:defRPr>
            </a:lvl3pPr>
            <a:lvl4pPr marL="0" indent="314965">
              <a:defRPr>
                <a:latin typeface="+mj-lt"/>
              </a:defRPr>
            </a:lvl4pPr>
            <a:lvl5pPr marL="12543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85"/>
            <a:ext cx="7337901" cy="1105803"/>
          </a:xfrm>
        </p:spPr>
        <p:txBody>
          <a:bodyPr/>
          <a:lstStyle>
            <a:lvl1pPr marL="0" marR="0" indent="0" defTabSz="91166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387274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51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1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83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6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49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33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91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49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08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66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609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5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551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0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831" indent="0">
              <a:buNone/>
              <a:defRPr sz="2000" b="1"/>
            </a:lvl2pPr>
            <a:lvl3pPr marL="911661" indent="0">
              <a:buNone/>
              <a:defRPr sz="1800" b="1"/>
            </a:lvl3pPr>
            <a:lvl4pPr marL="1367493" indent="0">
              <a:buNone/>
              <a:defRPr sz="1600" b="1"/>
            </a:lvl4pPr>
            <a:lvl5pPr marL="1823323" indent="0">
              <a:buNone/>
              <a:defRPr sz="1600" b="1"/>
            </a:lvl5pPr>
            <a:lvl6pPr marL="2279151" indent="0">
              <a:buNone/>
              <a:defRPr sz="1600" b="1"/>
            </a:lvl6pPr>
            <a:lvl7pPr marL="2734984" indent="0">
              <a:buNone/>
              <a:defRPr sz="1600" b="1"/>
            </a:lvl7pPr>
            <a:lvl8pPr marL="3190814" indent="0">
              <a:buNone/>
              <a:defRPr sz="1600" b="1"/>
            </a:lvl8pPr>
            <a:lvl9pPr marL="364664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50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831" indent="0">
              <a:buNone/>
              <a:defRPr sz="2000" b="1"/>
            </a:lvl2pPr>
            <a:lvl3pPr marL="911661" indent="0">
              <a:buNone/>
              <a:defRPr sz="1800" b="1"/>
            </a:lvl3pPr>
            <a:lvl4pPr marL="1367493" indent="0">
              <a:buNone/>
              <a:defRPr sz="1600" b="1"/>
            </a:lvl4pPr>
            <a:lvl5pPr marL="1823323" indent="0">
              <a:buNone/>
              <a:defRPr sz="1600" b="1"/>
            </a:lvl5pPr>
            <a:lvl6pPr marL="2279151" indent="0">
              <a:buNone/>
              <a:defRPr sz="1600" b="1"/>
            </a:lvl6pPr>
            <a:lvl7pPr marL="2734984" indent="0">
              <a:buNone/>
              <a:defRPr sz="1600" b="1"/>
            </a:lvl7pPr>
            <a:lvl8pPr marL="3190814" indent="0">
              <a:buNone/>
              <a:defRPr sz="1600" b="1"/>
            </a:lvl8pPr>
            <a:lvl9pPr marL="364664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08532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 rotWithShape="1">
          <a:blip r:embed="rId2" cstate="print"/>
          <a:srcRect l="4193" t="4266" r="2864" b="3336"/>
          <a:stretch/>
        </p:blipFill>
        <p:spPr bwMode="auto">
          <a:xfrm>
            <a:off x="384932" y="294089"/>
            <a:ext cx="8497286" cy="6335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1958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0206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7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7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831" indent="0">
              <a:buNone/>
              <a:defRPr sz="1200"/>
            </a:lvl2pPr>
            <a:lvl3pPr marL="911661" indent="0">
              <a:buNone/>
              <a:defRPr sz="1000"/>
            </a:lvl3pPr>
            <a:lvl4pPr marL="1367493" indent="0">
              <a:buNone/>
              <a:defRPr sz="900"/>
            </a:lvl4pPr>
            <a:lvl5pPr marL="1823323" indent="0">
              <a:buNone/>
              <a:defRPr sz="900"/>
            </a:lvl5pPr>
            <a:lvl6pPr marL="2279151" indent="0">
              <a:buNone/>
              <a:defRPr sz="900"/>
            </a:lvl6pPr>
            <a:lvl7pPr marL="2734984" indent="0">
              <a:buNone/>
              <a:defRPr sz="900"/>
            </a:lvl7pPr>
            <a:lvl8pPr marL="3190814" indent="0">
              <a:buNone/>
              <a:defRPr sz="900"/>
            </a:lvl8pPr>
            <a:lvl9pPr marL="364664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57314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5831" indent="0">
              <a:buNone/>
              <a:defRPr sz="2800"/>
            </a:lvl2pPr>
            <a:lvl3pPr marL="911661" indent="0">
              <a:buNone/>
              <a:defRPr sz="2400"/>
            </a:lvl3pPr>
            <a:lvl4pPr marL="1367493" indent="0">
              <a:buNone/>
              <a:defRPr sz="2000"/>
            </a:lvl4pPr>
            <a:lvl5pPr marL="1823323" indent="0">
              <a:buNone/>
              <a:defRPr sz="2000"/>
            </a:lvl5pPr>
            <a:lvl6pPr marL="2279151" indent="0">
              <a:buNone/>
              <a:defRPr sz="2000"/>
            </a:lvl6pPr>
            <a:lvl7pPr marL="2734984" indent="0">
              <a:buNone/>
              <a:defRPr sz="2000"/>
            </a:lvl7pPr>
            <a:lvl8pPr marL="3190814" indent="0">
              <a:buNone/>
              <a:defRPr sz="2000"/>
            </a:lvl8pPr>
            <a:lvl9pPr marL="3646642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5831" indent="0">
              <a:buNone/>
              <a:defRPr sz="1200"/>
            </a:lvl2pPr>
            <a:lvl3pPr marL="911661" indent="0">
              <a:buNone/>
              <a:defRPr sz="1000"/>
            </a:lvl3pPr>
            <a:lvl4pPr marL="1367493" indent="0">
              <a:buNone/>
              <a:defRPr sz="900"/>
            </a:lvl4pPr>
            <a:lvl5pPr marL="1823323" indent="0">
              <a:buNone/>
              <a:defRPr sz="900"/>
            </a:lvl5pPr>
            <a:lvl6pPr marL="2279151" indent="0">
              <a:buNone/>
              <a:defRPr sz="900"/>
            </a:lvl6pPr>
            <a:lvl7pPr marL="2734984" indent="0">
              <a:buNone/>
              <a:defRPr sz="900"/>
            </a:lvl7pPr>
            <a:lvl8pPr marL="3190814" indent="0">
              <a:buNone/>
              <a:defRPr sz="900"/>
            </a:lvl8pPr>
            <a:lvl9pPr marL="364664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1411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6260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956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27.08.2018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374C-F246-44AD-AD98-8E6AFA899F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92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705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58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6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9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4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0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66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05907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54" y="5127625"/>
            <a:ext cx="923925" cy="376238"/>
          </a:xfrm>
          <a:prstGeom prst="rect">
            <a:avLst/>
          </a:prstGeom>
          <a:noFill/>
        </p:spPr>
        <p:txBody>
          <a:bodyPr lIns="79923" tIns="39962" rIns="79923" bIns="39962"/>
          <a:lstStyle/>
          <a:p>
            <a:pPr defTabSz="91182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1" y="1606887"/>
            <a:ext cx="7320689" cy="4829253"/>
          </a:xfrm>
        </p:spPr>
        <p:txBody>
          <a:bodyPr/>
          <a:lstStyle>
            <a:lvl1pPr marL="317740" indent="0">
              <a:buFontTx/>
              <a:buNone/>
              <a:defRPr b="1">
                <a:latin typeface="+mj-lt"/>
              </a:defRPr>
            </a:lvl1pPr>
            <a:lvl2pPr marL="314965" indent="2783">
              <a:defRPr>
                <a:latin typeface="+mj-lt"/>
              </a:defRPr>
            </a:lvl2pPr>
            <a:lvl3pPr marL="549459" indent="-227553">
              <a:tabLst/>
              <a:defRPr>
                <a:latin typeface="+mj-lt"/>
              </a:defRPr>
            </a:lvl3pPr>
            <a:lvl4pPr marL="0" indent="314965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85"/>
            <a:ext cx="7337192" cy="1105803"/>
          </a:xfrm>
        </p:spPr>
        <p:txBody>
          <a:bodyPr/>
          <a:lstStyle>
            <a:lvl1pPr marL="0" marR="0" indent="0" defTabSz="91166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728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16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1" y="1606887"/>
            <a:ext cx="7320689" cy="4829253"/>
          </a:xfrm>
        </p:spPr>
        <p:txBody>
          <a:bodyPr/>
          <a:lstStyle>
            <a:lvl1pPr marL="317740" indent="0">
              <a:buFontTx/>
              <a:buNone/>
              <a:defRPr b="1">
                <a:latin typeface="+mj-lt"/>
              </a:defRPr>
            </a:lvl1pPr>
            <a:lvl2pPr marL="317740" indent="0">
              <a:defRPr>
                <a:latin typeface="+mj-lt"/>
              </a:defRPr>
            </a:lvl2pPr>
            <a:lvl3pPr marL="549459" indent="-227553">
              <a:defRPr>
                <a:latin typeface="+mj-lt"/>
              </a:defRPr>
            </a:lvl3pPr>
            <a:lvl4pPr marL="0" indent="314965">
              <a:defRPr>
                <a:latin typeface="+mj-lt"/>
              </a:defRPr>
            </a:lvl4pPr>
            <a:lvl5pPr marL="12543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85"/>
            <a:ext cx="7337901" cy="1105803"/>
          </a:xfrm>
        </p:spPr>
        <p:txBody>
          <a:bodyPr/>
          <a:lstStyle>
            <a:lvl1pPr marL="0" marR="0" indent="0" defTabSz="91166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947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51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1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83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6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49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33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91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49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08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66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0355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5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6645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0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831" indent="0">
              <a:buNone/>
              <a:defRPr sz="2000" b="1"/>
            </a:lvl2pPr>
            <a:lvl3pPr marL="911661" indent="0">
              <a:buNone/>
              <a:defRPr sz="1800" b="1"/>
            </a:lvl3pPr>
            <a:lvl4pPr marL="1367493" indent="0">
              <a:buNone/>
              <a:defRPr sz="1600" b="1"/>
            </a:lvl4pPr>
            <a:lvl5pPr marL="1823323" indent="0">
              <a:buNone/>
              <a:defRPr sz="1600" b="1"/>
            </a:lvl5pPr>
            <a:lvl6pPr marL="2279151" indent="0">
              <a:buNone/>
              <a:defRPr sz="1600" b="1"/>
            </a:lvl6pPr>
            <a:lvl7pPr marL="2734984" indent="0">
              <a:buNone/>
              <a:defRPr sz="1600" b="1"/>
            </a:lvl7pPr>
            <a:lvl8pPr marL="3190814" indent="0">
              <a:buNone/>
              <a:defRPr sz="1600" b="1"/>
            </a:lvl8pPr>
            <a:lvl9pPr marL="364664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50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831" indent="0">
              <a:buNone/>
              <a:defRPr sz="2000" b="1"/>
            </a:lvl2pPr>
            <a:lvl3pPr marL="911661" indent="0">
              <a:buNone/>
              <a:defRPr sz="1800" b="1"/>
            </a:lvl3pPr>
            <a:lvl4pPr marL="1367493" indent="0">
              <a:buNone/>
              <a:defRPr sz="1600" b="1"/>
            </a:lvl4pPr>
            <a:lvl5pPr marL="1823323" indent="0">
              <a:buNone/>
              <a:defRPr sz="1600" b="1"/>
            </a:lvl5pPr>
            <a:lvl6pPr marL="2279151" indent="0">
              <a:buNone/>
              <a:defRPr sz="1600" b="1"/>
            </a:lvl6pPr>
            <a:lvl7pPr marL="2734984" indent="0">
              <a:buNone/>
              <a:defRPr sz="1600" b="1"/>
            </a:lvl7pPr>
            <a:lvl8pPr marL="3190814" indent="0">
              <a:buNone/>
              <a:defRPr sz="1600" b="1"/>
            </a:lvl8pPr>
            <a:lvl9pPr marL="364664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2809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1331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fld id="{725C68B6-61C2-468F-89AB-4B9F7531AA68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71314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7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7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831" indent="0">
              <a:buNone/>
              <a:defRPr sz="1200"/>
            </a:lvl2pPr>
            <a:lvl3pPr marL="911661" indent="0">
              <a:buNone/>
              <a:defRPr sz="1000"/>
            </a:lvl3pPr>
            <a:lvl4pPr marL="1367493" indent="0">
              <a:buNone/>
              <a:defRPr sz="900"/>
            </a:lvl4pPr>
            <a:lvl5pPr marL="1823323" indent="0">
              <a:buNone/>
              <a:defRPr sz="900"/>
            </a:lvl5pPr>
            <a:lvl6pPr marL="2279151" indent="0">
              <a:buNone/>
              <a:defRPr sz="900"/>
            </a:lvl6pPr>
            <a:lvl7pPr marL="2734984" indent="0">
              <a:buNone/>
              <a:defRPr sz="900"/>
            </a:lvl7pPr>
            <a:lvl8pPr marL="3190814" indent="0">
              <a:buNone/>
              <a:defRPr sz="900"/>
            </a:lvl8pPr>
            <a:lvl9pPr marL="364664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51030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5831" indent="0">
              <a:buNone/>
              <a:defRPr sz="2800"/>
            </a:lvl2pPr>
            <a:lvl3pPr marL="911661" indent="0">
              <a:buNone/>
              <a:defRPr sz="2400"/>
            </a:lvl3pPr>
            <a:lvl4pPr marL="1367493" indent="0">
              <a:buNone/>
              <a:defRPr sz="2000"/>
            </a:lvl4pPr>
            <a:lvl5pPr marL="1823323" indent="0">
              <a:buNone/>
              <a:defRPr sz="2000"/>
            </a:lvl5pPr>
            <a:lvl6pPr marL="2279151" indent="0">
              <a:buNone/>
              <a:defRPr sz="2000"/>
            </a:lvl6pPr>
            <a:lvl7pPr marL="2734984" indent="0">
              <a:buNone/>
              <a:defRPr sz="2000"/>
            </a:lvl7pPr>
            <a:lvl8pPr marL="3190814" indent="0">
              <a:buNone/>
              <a:defRPr sz="2000"/>
            </a:lvl8pPr>
            <a:lvl9pPr marL="3646642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5831" indent="0">
              <a:buNone/>
              <a:defRPr sz="1200"/>
            </a:lvl2pPr>
            <a:lvl3pPr marL="911661" indent="0">
              <a:buNone/>
              <a:defRPr sz="1000"/>
            </a:lvl3pPr>
            <a:lvl4pPr marL="1367493" indent="0">
              <a:buNone/>
              <a:defRPr sz="900"/>
            </a:lvl4pPr>
            <a:lvl5pPr marL="1823323" indent="0">
              <a:buNone/>
              <a:defRPr sz="900"/>
            </a:lvl5pPr>
            <a:lvl6pPr marL="2279151" indent="0">
              <a:buNone/>
              <a:defRPr sz="900"/>
            </a:lvl6pPr>
            <a:lvl7pPr marL="2734984" indent="0">
              <a:buNone/>
              <a:defRPr sz="900"/>
            </a:lvl7pPr>
            <a:lvl8pPr marL="3190814" indent="0">
              <a:buNone/>
              <a:defRPr sz="900"/>
            </a:lvl8pPr>
            <a:lvl9pPr marL="364664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594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27.08.2018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374C-F246-44AD-AD98-8E6AFA899F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8109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2924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92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700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2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4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6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4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73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3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9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83201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49" y="5127625"/>
            <a:ext cx="923925" cy="376238"/>
          </a:xfrm>
          <a:prstGeom prst="rect">
            <a:avLst/>
          </a:prstGeom>
          <a:noFill/>
        </p:spPr>
        <p:txBody>
          <a:bodyPr lIns="79993" tIns="39997" rIns="79993" bIns="39997"/>
          <a:lstStyle/>
          <a:p>
            <a:pPr defTabSz="912627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6" y="1606882"/>
            <a:ext cx="7320689" cy="4829253"/>
          </a:xfrm>
        </p:spPr>
        <p:txBody>
          <a:bodyPr/>
          <a:lstStyle>
            <a:lvl1pPr marL="318020" indent="0">
              <a:buFontTx/>
              <a:buNone/>
              <a:defRPr b="1">
                <a:latin typeface="+mj-lt"/>
              </a:defRPr>
            </a:lvl1pPr>
            <a:lvl2pPr marL="315244" indent="2783">
              <a:defRPr>
                <a:latin typeface="+mj-lt"/>
              </a:defRPr>
            </a:lvl2pPr>
            <a:lvl3pPr marL="549944" indent="-227754">
              <a:tabLst/>
              <a:defRPr>
                <a:latin typeface="+mj-lt"/>
              </a:defRPr>
            </a:lvl3pPr>
            <a:lvl4pPr marL="0" indent="315244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80"/>
            <a:ext cx="7337192" cy="1105803"/>
          </a:xfrm>
        </p:spPr>
        <p:txBody>
          <a:bodyPr/>
          <a:lstStyle>
            <a:lvl1pPr marL="0" marR="0" indent="0" defTabSz="9124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41047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11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6" y="1606882"/>
            <a:ext cx="7320689" cy="4829253"/>
          </a:xfrm>
        </p:spPr>
        <p:txBody>
          <a:bodyPr/>
          <a:lstStyle>
            <a:lvl1pPr marL="318020" indent="0">
              <a:buFontTx/>
              <a:buNone/>
              <a:defRPr b="1">
                <a:latin typeface="+mj-lt"/>
              </a:defRPr>
            </a:lvl1pPr>
            <a:lvl2pPr marL="318020" indent="0">
              <a:defRPr>
                <a:latin typeface="+mj-lt"/>
              </a:defRPr>
            </a:lvl2pPr>
            <a:lvl3pPr marL="549944" indent="-227754">
              <a:defRPr>
                <a:latin typeface="+mj-lt"/>
              </a:defRPr>
            </a:lvl3pPr>
            <a:lvl4pPr marL="0" indent="315244">
              <a:defRPr>
                <a:latin typeface="+mj-lt"/>
              </a:defRPr>
            </a:lvl4pPr>
            <a:lvl5pPr marL="125542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80"/>
            <a:ext cx="7337901" cy="1105803"/>
          </a:xfrm>
        </p:spPr>
        <p:txBody>
          <a:bodyPr/>
          <a:lstStyle>
            <a:lvl1pPr marL="0" marR="0" indent="0" defTabSz="9124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22404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6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6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23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4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6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49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1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36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98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23566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59686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5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33" indent="0">
              <a:buNone/>
              <a:defRPr sz="2000" b="1"/>
            </a:lvl2pPr>
            <a:lvl3pPr marL="912466" indent="0">
              <a:buNone/>
              <a:defRPr sz="1800" b="1"/>
            </a:lvl3pPr>
            <a:lvl4pPr marL="1368699" indent="0">
              <a:buNone/>
              <a:defRPr sz="1600" b="1"/>
            </a:lvl4pPr>
            <a:lvl5pPr marL="1824933" indent="0">
              <a:buNone/>
              <a:defRPr sz="1600" b="1"/>
            </a:lvl5pPr>
            <a:lvl6pPr marL="2281163" indent="0">
              <a:buNone/>
              <a:defRPr sz="1600" b="1"/>
            </a:lvl6pPr>
            <a:lvl7pPr marL="2737399" indent="0">
              <a:buNone/>
              <a:defRPr sz="1600" b="1"/>
            </a:lvl7pPr>
            <a:lvl8pPr marL="3193630" indent="0">
              <a:buNone/>
              <a:defRPr sz="1600" b="1"/>
            </a:lvl8pPr>
            <a:lvl9pPr marL="364986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5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33" indent="0">
              <a:buNone/>
              <a:defRPr sz="2000" b="1"/>
            </a:lvl2pPr>
            <a:lvl3pPr marL="912466" indent="0">
              <a:buNone/>
              <a:defRPr sz="1800" b="1"/>
            </a:lvl3pPr>
            <a:lvl4pPr marL="1368699" indent="0">
              <a:buNone/>
              <a:defRPr sz="1600" b="1"/>
            </a:lvl4pPr>
            <a:lvl5pPr marL="1824933" indent="0">
              <a:buNone/>
              <a:defRPr sz="1600" b="1"/>
            </a:lvl5pPr>
            <a:lvl6pPr marL="2281163" indent="0">
              <a:buNone/>
              <a:defRPr sz="1600" b="1"/>
            </a:lvl6pPr>
            <a:lvl7pPr marL="2737399" indent="0">
              <a:buNone/>
              <a:defRPr sz="1600" b="1"/>
            </a:lvl7pPr>
            <a:lvl8pPr marL="3193630" indent="0">
              <a:buNone/>
              <a:defRPr sz="1600" b="1"/>
            </a:lvl8pPr>
            <a:lvl9pPr marL="364986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70358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6014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fld id="{725C68B6-61C2-468F-89AB-4B9F7531AA68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791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27.08.2018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374C-F246-44AD-AD98-8E6AFA899F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2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233" indent="0">
              <a:buNone/>
              <a:defRPr sz="1200"/>
            </a:lvl2pPr>
            <a:lvl3pPr marL="912466" indent="0">
              <a:buNone/>
              <a:defRPr sz="1000"/>
            </a:lvl3pPr>
            <a:lvl4pPr marL="1368699" indent="0">
              <a:buNone/>
              <a:defRPr sz="900"/>
            </a:lvl4pPr>
            <a:lvl5pPr marL="1824933" indent="0">
              <a:buNone/>
              <a:defRPr sz="900"/>
            </a:lvl5pPr>
            <a:lvl6pPr marL="2281163" indent="0">
              <a:buNone/>
              <a:defRPr sz="900"/>
            </a:lvl6pPr>
            <a:lvl7pPr marL="2737399" indent="0">
              <a:buNone/>
              <a:defRPr sz="900"/>
            </a:lvl7pPr>
            <a:lvl8pPr marL="3193630" indent="0">
              <a:buNone/>
              <a:defRPr sz="900"/>
            </a:lvl8pPr>
            <a:lvl9pPr marL="364986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11931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233" indent="0">
              <a:buNone/>
              <a:defRPr sz="2800"/>
            </a:lvl2pPr>
            <a:lvl3pPr marL="912466" indent="0">
              <a:buNone/>
              <a:defRPr sz="2400"/>
            </a:lvl3pPr>
            <a:lvl4pPr marL="1368699" indent="0">
              <a:buNone/>
              <a:defRPr sz="2000"/>
            </a:lvl4pPr>
            <a:lvl5pPr marL="1824933" indent="0">
              <a:buNone/>
              <a:defRPr sz="2000"/>
            </a:lvl5pPr>
            <a:lvl6pPr marL="2281163" indent="0">
              <a:buNone/>
              <a:defRPr sz="2000"/>
            </a:lvl6pPr>
            <a:lvl7pPr marL="2737399" indent="0">
              <a:buNone/>
              <a:defRPr sz="2000"/>
            </a:lvl7pPr>
            <a:lvl8pPr marL="3193630" indent="0">
              <a:buNone/>
              <a:defRPr sz="2000"/>
            </a:lvl8pPr>
            <a:lvl9pPr marL="364986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233" indent="0">
              <a:buNone/>
              <a:defRPr sz="1200"/>
            </a:lvl2pPr>
            <a:lvl3pPr marL="912466" indent="0">
              <a:buNone/>
              <a:defRPr sz="1000"/>
            </a:lvl3pPr>
            <a:lvl4pPr marL="1368699" indent="0">
              <a:buNone/>
              <a:defRPr sz="900"/>
            </a:lvl4pPr>
            <a:lvl5pPr marL="1824933" indent="0">
              <a:buNone/>
              <a:defRPr sz="900"/>
            </a:lvl5pPr>
            <a:lvl6pPr marL="2281163" indent="0">
              <a:buNone/>
              <a:defRPr sz="900"/>
            </a:lvl6pPr>
            <a:lvl7pPr marL="2737399" indent="0">
              <a:buNone/>
              <a:defRPr sz="900"/>
            </a:lvl7pPr>
            <a:lvl8pPr marL="3193630" indent="0">
              <a:buNone/>
              <a:defRPr sz="900"/>
            </a:lvl8pPr>
            <a:lvl9pPr marL="364986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02641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53784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6183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92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4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0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206167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43" y="5127625"/>
            <a:ext cx="923925" cy="376238"/>
          </a:xfrm>
          <a:prstGeom prst="rect">
            <a:avLst/>
          </a:prstGeom>
          <a:noFill/>
        </p:spPr>
        <p:txBody>
          <a:bodyPr lIns="80077" tIns="40039" rIns="80077" bIns="40039"/>
          <a:lstStyle/>
          <a:p>
            <a:pPr defTabSz="91359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606876"/>
            <a:ext cx="7320689" cy="4829253"/>
          </a:xfrm>
        </p:spPr>
        <p:txBody>
          <a:bodyPr/>
          <a:lstStyle>
            <a:lvl1pPr marL="318361" indent="0">
              <a:buFontTx/>
              <a:buNone/>
              <a:defRPr b="1">
                <a:latin typeface="+mj-lt"/>
              </a:defRPr>
            </a:lvl1pPr>
            <a:lvl2pPr marL="315579" indent="2783">
              <a:defRPr>
                <a:latin typeface="+mj-lt"/>
              </a:defRPr>
            </a:lvl2pPr>
            <a:lvl3pPr marL="550526" indent="-227995">
              <a:tabLst/>
              <a:defRPr>
                <a:latin typeface="+mj-lt"/>
              </a:defRPr>
            </a:lvl3pPr>
            <a:lvl4pPr marL="0" indent="315579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74"/>
            <a:ext cx="7337192" cy="1105803"/>
          </a:xfrm>
        </p:spPr>
        <p:txBody>
          <a:bodyPr/>
          <a:lstStyle>
            <a:lvl1pPr marL="0" marR="0" indent="0" defTabSz="9134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31386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5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606876"/>
            <a:ext cx="7320689" cy="4829253"/>
          </a:xfrm>
        </p:spPr>
        <p:txBody>
          <a:bodyPr/>
          <a:lstStyle>
            <a:lvl1pPr marL="318361" indent="0">
              <a:buFontTx/>
              <a:buNone/>
              <a:defRPr b="1">
                <a:latin typeface="+mj-lt"/>
              </a:defRPr>
            </a:lvl1pPr>
            <a:lvl2pPr marL="318361" indent="0">
              <a:defRPr>
                <a:latin typeface="+mj-lt"/>
              </a:defRPr>
            </a:lvl2pPr>
            <a:lvl3pPr marL="550526" indent="-227995">
              <a:defRPr>
                <a:latin typeface="+mj-lt"/>
              </a:defRPr>
            </a:lvl3pPr>
            <a:lvl4pPr marL="0" indent="315579">
              <a:defRPr>
                <a:latin typeface="+mj-lt"/>
              </a:defRPr>
            </a:lvl4pPr>
            <a:lvl5pPr marL="125675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74"/>
            <a:ext cx="7337901" cy="1105803"/>
          </a:xfrm>
        </p:spPr>
        <p:txBody>
          <a:bodyPr/>
          <a:lstStyle>
            <a:lvl1pPr marL="0" marR="0" indent="0" defTabSz="9134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32371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71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4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1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68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5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29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0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37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37214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4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18565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9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16" indent="0">
              <a:buNone/>
              <a:defRPr sz="2000" b="1"/>
            </a:lvl2pPr>
            <a:lvl3pPr marL="913432" indent="0">
              <a:buNone/>
              <a:defRPr sz="1800" b="1"/>
            </a:lvl3pPr>
            <a:lvl4pPr marL="1370148" indent="0">
              <a:buNone/>
              <a:defRPr sz="1600" b="1"/>
            </a:lvl4pPr>
            <a:lvl5pPr marL="1826865" indent="0">
              <a:buNone/>
              <a:defRPr sz="1600" b="1"/>
            </a:lvl5pPr>
            <a:lvl6pPr marL="2283580" indent="0">
              <a:buNone/>
              <a:defRPr sz="1600" b="1"/>
            </a:lvl6pPr>
            <a:lvl7pPr marL="2740297" indent="0">
              <a:buNone/>
              <a:defRPr sz="1600" b="1"/>
            </a:lvl7pPr>
            <a:lvl8pPr marL="3197014" indent="0">
              <a:buNone/>
              <a:defRPr sz="1600" b="1"/>
            </a:lvl8pPr>
            <a:lvl9pPr marL="365372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9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16" indent="0">
              <a:buNone/>
              <a:defRPr sz="2000" b="1"/>
            </a:lvl2pPr>
            <a:lvl3pPr marL="913432" indent="0">
              <a:buNone/>
              <a:defRPr sz="1800" b="1"/>
            </a:lvl3pPr>
            <a:lvl4pPr marL="1370148" indent="0">
              <a:buNone/>
              <a:defRPr sz="1600" b="1"/>
            </a:lvl4pPr>
            <a:lvl5pPr marL="1826865" indent="0">
              <a:buNone/>
              <a:defRPr sz="1600" b="1"/>
            </a:lvl5pPr>
            <a:lvl6pPr marL="2283580" indent="0">
              <a:buNone/>
              <a:defRPr sz="1600" b="1"/>
            </a:lvl6pPr>
            <a:lvl7pPr marL="2740297" indent="0">
              <a:buNone/>
              <a:defRPr sz="1600" b="1"/>
            </a:lvl7pPr>
            <a:lvl8pPr marL="3197014" indent="0">
              <a:buNone/>
              <a:defRPr sz="1600" b="1"/>
            </a:lvl8pPr>
            <a:lvl9pPr marL="365372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888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27.08.2018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374C-F246-44AD-AD98-8E6AFA899F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414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fld id="{725C68B6-61C2-468F-89AB-4B9F7531AA68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29996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6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16" indent="0">
              <a:buNone/>
              <a:defRPr sz="1200"/>
            </a:lvl2pPr>
            <a:lvl3pPr marL="913432" indent="0">
              <a:buNone/>
              <a:defRPr sz="1000"/>
            </a:lvl3pPr>
            <a:lvl4pPr marL="1370148" indent="0">
              <a:buNone/>
              <a:defRPr sz="900"/>
            </a:lvl4pPr>
            <a:lvl5pPr marL="1826865" indent="0">
              <a:buNone/>
              <a:defRPr sz="900"/>
            </a:lvl5pPr>
            <a:lvl6pPr marL="2283580" indent="0">
              <a:buNone/>
              <a:defRPr sz="900"/>
            </a:lvl6pPr>
            <a:lvl7pPr marL="2740297" indent="0">
              <a:buNone/>
              <a:defRPr sz="900"/>
            </a:lvl7pPr>
            <a:lvl8pPr marL="3197014" indent="0">
              <a:buNone/>
              <a:defRPr sz="900"/>
            </a:lvl8pPr>
            <a:lvl9pPr marL="365372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46703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716" indent="0">
              <a:buNone/>
              <a:defRPr sz="2800"/>
            </a:lvl2pPr>
            <a:lvl3pPr marL="913432" indent="0">
              <a:buNone/>
              <a:defRPr sz="2400"/>
            </a:lvl3pPr>
            <a:lvl4pPr marL="1370148" indent="0">
              <a:buNone/>
              <a:defRPr sz="2000"/>
            </a:lvl4pPr>
            <a:lvl5pPr marL="1826865" indent="0">
              <a:buNone/>
              <a:defRPr sz="2000"/>
            </a:lvl5pPr>
            <a:lvl6pPr marL="2283580" indent="0">
              <a:buNone/>
              <a:defRPr sz="2000"/>
            </a:lvl6pPr>
            <a:lvl7pPr marL="2740297" indent="0">
              <a:buNone/>
              <a:defRPr sz="2000"/>
            </a:lvl7pPr>
            <a:lvl8pPr marL="3197014" indent="0">
              <a:buNone/>
              <a:defRPr sz="2000"/>
            </a:lvl8pPr>
            <a:lvl9pPr marL="3653728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716" indent="0">
              <a:buNone/>
              <a:defRPr sz="1200"/>
            </a:lvl2pPr>
            <a:lvl3pPr marL="913432" indent="0">
              <a:buNone/>
              <a:defRPr sz="1000"/>
            </a:lvl3pPr>
            <a:lvl4pPr marL="1370148" indent="0">
              <a:buNone/>
              <a:defRPr sz="900"/>
            </a:lvl4pPr>
            <a:lvl5pPr marL="1826865" indent="0">
              <a:buNone/>
              <a:defRPr sz="900"/>
            </a:lvl5pPr>
            <a:lvl6pPr marL="2283580" indent="0">
              <a:buNone/>
              <a:defRPr sz="900"/>
            </a:lvl6pPr>
            <a:lvl7pPr marL="2740297" indent="0">
              <a:buNone/>
              <a:defRPr sz="900"/>
            </a:lvl7pPr>
            <a:lvl8pPr marL="3197014" indent="0">
              <a:buNone/>
              <a:defRPr sz="900"/>
            </a:lvl8pPr>
            <a:lvl9pPr marL="365372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95420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08830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314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27.08.2018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374C-F246-44AD-AD98-8E6AFA899F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27.08.2018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1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32374C-F246-44AD-AD98-8E6AFA899FC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27.08.2018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2374C-F246-44AD-AD98-8E6AFA899FC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27.08.2018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929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261782" y="294089"/>
            <a:ext cx="8309183" cy="1020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68" tIns="45584" rIns="91168" bIns="4558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/>
              <a:t>Образец </a:t>
            </a:r>
            <a:r>
              <a:rPr lang="ru-RU" dirty="0" smtClean="0"/>
              <a:t>заголовка </a:t>
            </a:r>
            <a:endParaRPr lang="ru-RU" dirty="0"/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261782" y="1401647"/>
            <a:ext cx="8309183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68" tIns="45584" rIns="91168" bIns="455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4571" y="6457299"/>
            <a:ext cx="2133600" cy="365125"/>
          </a:xfrm>
          <a:prstGeom prst="rect">
            <a:avLst/>
          </a:prstGeom>
        </p:spPr>
        <p:txBody>
          <a:bodyPr vert="horz" lIns="91168" tIns="45584" rIns="91168" bIns="4558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27.08.2018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55786" y="6437237"/>
            <a:ext cx="2895600" cy="365125"/>
          </a:xfrm>
          <a:prstGeom prst="rect">
            <a:avLst/>
          </a:prstGeom>
        </p:spPr>
        <p:txBody>
          <a:bodyPr vert="horz" lIns="91168" tIns="45584" rIns="91168" bIns="4558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1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70965" y="6323949"/>
            <a:ext cx="619125" cy="631825"/>
          </a:xfrm>
          <a:prstGeom prst="rect">
            <a:avLst/>
          </a:prstGeom>
        </p:spPr>
        <p:txBody>
          <a:bodyPr vert="horz" lIns="91168" tIns="45584" rIns="91168" bIns="45584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fld id="{3C32374C-F246-44AD-AD98-8E6AFA899F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330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hf hdr="0" ftr="0" dt="0"/>
  <p:txStyles>
    <p:titleStyle>
      <a:lvl1pPr algn="l" defTabSz="91023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2500" b="1" kern="1200">
          <a:solidFill>
            <a:srgbClr val="005AA9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algn="l" defTabSz="91023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023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023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023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5911" algn="l" defTabSz="91023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1822" algn="l" defTabSz="91023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67734" algn="l" defTabSz="91023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3645" algn="l" defTabSz="91023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6604" algn="l" defTabSz="910239" rtl="0" eaLnBrk="1" fontAlgn="base" hangingPunct="1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316604" algn="l" defTabSz="910239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600" kern="1200">
          <a:solidFill>
            <a:srgbClr val="504F53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622128" indent="-226373" algn="l" defTabSz="910239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rgbClr val="504F53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indent="313439" algn="just" defTabSz="910239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600" kern="1200">
          <a:solidFill>
            <a:srgbClr val="504F53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1253757" algn="l" defTabSz="910239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600" kern="1200">
          <a:solidFill>
            <a:srgbClr val="8D8C90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07068" indent="-227915" algn="l" defTabSz="91166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2898" indent="-227915" algn="l" defTabSz="91166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8730" indent="-227915" algn="l" defTabSz="91166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4560" indent="-227915" algn="l" defTabSz="91166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831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661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493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323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9151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4984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0814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6642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90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84" tIns="45592" rIns="91184" bIns="455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90" y="1600215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84" tIns="45592" rIns="91184" bIns="455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65"/>
            <a:ext cx="2133600" cy="365125"/>
          </a:xfrm>
          <a:prstGeom prst="rect">
            <a:avLst/>
          </a:prstGeom>
        </p:spPr>
        <p:txBody>
          <a:bodyPr vert="horz" lIns="91184" tIns="45592" rIns="91184" bIns="4559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983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65"/>
            <a:ext cx="2895600" cy="365125"/>
          </a:xfrm>
          <a:prstGeom prst="rect">
            <a:avLst/>
          </a:prstGeom>
        </p:spPr>
        <p:txBody>
          <a:bodyPr vert="horz" lIns="91184" tIns="45592" rIns="91184" bIns="4559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983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184" tIns="45592" rIns="91184" bIns="4559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pPr defTabSz="911983"/>
            <a:fld id="{725C68B6-61C2-468F-89AB-4B9F7531AA68}" type="slidenum">
              <a:rPr lang="ru-RU" smtClean="0">
                <a:solidFill>
                  <a:prstClr val="white"/>
                </a:solidFill>
              </a:rPr>
              <a:pPr defTabSz="911983"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278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</p:sldLayoutIdLst>
  <p:hf hdr="0" ftr="0" dt="0"/>
  <p:txStyles>
    <p:titleStyle>
      <a:lvl1pPr algn="l" defTabSz="910400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0400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0400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0400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0400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5992" algn="l" defTabSz="910400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1983" algn="l" defTabSz="910400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67975" algn="l" defTabSz="910400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3967" algn="l" defTabSz="910400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6660" algn="l" defTabSz="910400" rtl="0" eaLnBrk="1" fontAlgn="base" hangingPunct="1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6660" algn="l" defTabSz="910400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2238" indent="-226413" algn="l" defTabSz="9104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3494" algn="just" defTabSz="910400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3978" algn="l" defTabSz="910400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07510" indent="-227955" algn="l" defTabSz="9118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3421" indent="-227955" algn="l" defTabSz="9118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9333" indent="-227955" algn="l" defTabSz="9118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5244" indent="-227955" algn="l" defTabSz="9118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8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911" algn="l" defTabSz="9118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822" algn="l" defTabSz="9118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734" algn="l" defTabSz="9118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645" algn="l" defTabSz="9118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9553" algn="l" defTabSz="9118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5467" algn="l" defTabSz="9118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1377" algn="l" defTabSz="9118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7286" algn="l" defTabSz="9118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85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64" tIns="45632" rIns="91264" bIns="4563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85" y="160021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64" tIns="45632" rIns="91264" bIns="456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60"/>
            <a:ext cx="2133600" cy="365125"/>
          </a:xfrm>
          <a:prstGeom prst="rect">
            <a:avLst/>
          </a:prstGeom>
        </p:spPr>
        <p:txBody>
          <a:bodyPr vert="horz" lIns="91264" tIns="45632" rIns="91264" bIns="4563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788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60"/>
            <a:ext cx="2895600" cy="365125"/>
          </a:xfrm>
          <a:prstGeom prst="rect">
            <a:avLst/>
          </a:prstGeom>
        </p:spPr>
        <p:txBody>
          <a:bodyPr vert="horz" lIns="91264" tIns="45632" rIns="91264" bIns="4563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788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264" tIns="45632" rIns="91264" bIns="4563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pPr defTabSz="912788"/>
            <a:fld id="{725C68B6-61C2-468F-89AB-4B9F7531AA68}" type="slidenum">
              <a:rPr lang="ru-RU" smtClean="0">
                <a:solidFill>
                  <a:prstClr val="white"/>
                </a:solidFill>
              </a:rPr>
              <a:pPr defTabSz="912788"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74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hf hdr="0" ftr="0" dt="0"/>
  <p:txStyles>
    <p:titleStyle>
      <a:lvl1pPr algn="l" defTabSz="911204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1204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1204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1204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1204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6394" algn="l" defTabSz="911204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2788" algn="l" defTabSz="911204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69182" algn="l" defTabSz="911204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5577" algn="l" defTabSz="911204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6940" algn="l" defTabSz="911204" rtl="0" eaLnBrk="1" fontAlgn="base" hangingPunct="1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6940" algn="l" defTabSz="911204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2788" indent="-226613" algn="l" defTabSz="911204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3771" algn="just" defTabSz="911204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5085" algn="l" defTabSz="911204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09723" indent="-228156" algn="l" defTabSz="9126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6037" indent="-228156" algn="l" defTabSz="9126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352" indent="-228156" algn="l" defTabSz="9126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8664" indent="-228156" algn="l" defTabSz="9126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314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627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940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255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566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882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194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505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9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9" y="1600204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4"/>
            <a:ext cx="2133600" cy="365125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755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54"/>
            <a:ext cx="2895600" cy="365125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755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360" tIns="45680" rIns="91360" bIns="45680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pPr defTabSz="913755"/>
            <a:fld id="{725C68B6-61C2-468F-89AB-4B9F7531AA68}" type="slidenum">
              <a:rPr lang="ru-RU" smtClean="0">
                <a:solidFill>
                  <a:prstClr val="white"/>
                </a:solidFill>
              </a:rPr>
              <a:pPr defTabSz="913755"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283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hf hdr="0" ftr="0" dt="0"/>
  <p:txStyles>
    <p:titleStyle>
      <a:lvl1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6877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3755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70632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7510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7276" algn="l" defTabSz="912169" rtl="0" eaLnBrk="1" fontAlgn="base" hangingPunct="1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276" algn="l" defTabSz="912169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448" indent="-226853" algn="l" defTabSz="912169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104" algn="just" defTabSz="912169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6414" algn="l" defTabSz="912169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2383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178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976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773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97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9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9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188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98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78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578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37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800" dirty="0" smtClean="0">
                <a:solidFill>
                  <a:srgbClr val="DEE6EA"/>
                </a:solidFill>
              </a:rPr>
              <a:t>7</a:t>
            </a:r>
            <a:endParaRPr lang="ru-RU" sz="1800" dirty="0">
              <a:solidFill>
                <a:srgbClr val="DEE6EA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93" y="260648"/>
            <a:ext cx="8656414" cy="6181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130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606413" y="6451632"/>
            <a:ext cx="512638" cy="365125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rgbClr val="DEE6EA"/>
                </a:solidFill>
              </a:rPr>
              <a:t>16</a:t>
            </a:r>
            <a:endParaRPr lang="ru-RU" sz="1800" dirty="0">
              <a:solidFill>
                <a:srgbClr val="DEE6EA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69" y="260649"/>
            <a:ext cx="8581463" cy="6120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1269" y="5517232"/>
            <a:ext cx="8581463" cy="864096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54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631362" y="6429860"/>
            <a:ext cx="512638" cy="365125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rgbClr val="DEE6EA"/>
                </a:solidFill>
              </a:rPr>
              <a:t>17</a:t>
            </a:r>
            <a:endParaRPr lang="ru-RU" sz="1800" dirty="0">
              <a:solidFill>
                <a:srgbClr val="DEE6EA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40" y="260212"/>
            <a:ext cx="8484920" cy="6121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9540" y="5517232"/>
            <a:ext cx="8484920" cy="864096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30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631362" y="6440746"/>
            <a:ext cx="512638" cy="365125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rgbClr val="DEE6EA"/>
                </a:solidFill>
              </a:rPr>
              <a:t>18</a:t>
            </a:r>
            <a:endParaRPr lang="ru-RU" sz="1800" dirty="0">
              <a:solidFill>
                <a:srgbClr val="DEE6EA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87" y="254322"/>
            <a:ext cx="8521826" cy="6127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1087" y="4581128"/>
            <a:ext cx="8521826" cy="1800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43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DEE6EA"/>
                </a:solidFill>
              </a:rPr>
              <a:t>19</a:t>
            </a:r>
            <a:endParaRPr lang="ru-RU" dirty="0">
              <a:solidFill>
                <a:srgbClr val="DEE6EA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60648"/>
            <a:ext cx="8280920" cy="640871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Спасибо за внимание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37393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631362" y="6492875"/>
            <a:ext cx="512638" cy="365125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rgbClr val="DEE6EA"/>
                </a:solidFill>
              </a:rPr>
              <a:t>8</a:t>
            </a:r>
            <a:endParaRPr lang="ru-RU" sz="1800" dirty="0">
              <a:solidFill>
                <a:srgbClr val="DEE6EA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00" y="243518"/>
            <a:ext cx="8688599" cy="6262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7701" y="4581127"/>
            <a:ext cx="8688599" cy="1925713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200" dirty="0" smtClean="0"/>
              <a:t>     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  </a:t>
            </a:r>
            <a:r>
              <a:rPr lang="ru-RU" sz="2200" dirty="0">
                <a:solidFill>
                  <a:schemeClr val="tx1"/>
                </a:solidFill>
              </a:rPr>
              <a:t>имеющие незначительные показатели по </a:t>
            </a:r>
            <a:r>
              <a:rPr lang="ru-RU" sz="2200" dirty="0" smtClean="0">
                <a:solidFill>
                  <a:schemeClr val="tx1"/>
                </a:solidFill>
              </a:rPr>
              <a:t>выручке</a:t>
            </a:r>
          </a:p>
          <a:p>
            <a:endParaRPr lang="ru-RU" sz="2200" dirty="0">
              <a:solidFill>
                <a:schemeClr val="tx1"/>
              </a:solidFill>
            </a:endParaRPr>
          </a:p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–   </a:t>
            </a:r>
            <a:r>
              <a:rPr lang="ru-RU" sz="2200" dirty="0" smtClean="0">
                <a:solidFill>
                  <a:schemeClr val="tx1"/>
                </a:solidFill>
              </a:rPr>
              <a:t>и иные скрытые критерии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05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627170" y="6451632"/>
            <a:ext cx="512638" cy="365125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rgbClr val="DEE6EA"/>
                </a:solidFill>
              </a:rPr>
              <a:t>9</a:t>
            </a:r>
            <a:endParaRPr lang="ru-RU" sz="1800" dirty="0">
              <a:solidFill>
                <a:srgbClr val="DEE6EA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3" y="300172"/>
            <a:ext cx="8486775" cy="6081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097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631362" y="6397015"/>
            <a:ext cx="512638" cy="365125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rgbClr val="DEE6EA"/>
                </a:solidFill>
              </a:rPr>
              <a:t>10</a:t>
            </a:r>
            <a:endParaRPr lang="ru-RU" sz="1800" dirty="0">
              <a:solidFill>
                <a:srgbClr val="DEE6EA"/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13" y="230510"/>
            <a:ext cx="8483175" cy="615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291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66" y="260648"/>
            <a:ext cx="8627068" cy="6202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629215" y="6463321"/>
            <a:ext cx="512638" cy="365125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rgbClr val="DEE6EA"/>
                </a:solidFill>
              </a:rPr>
              <a:t>11</a:t>
            </a:r>
            <a:endParaRPr lang="ru-RU" sz="1800" dirty="0">
              <a:solidFill>
                <a:srgbClr val="DEE6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00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>
          <a:xfrm>
            <a:off x="8631362" y="6397015"/>
            <a:ext cx="512638" cy="365125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rgbClr val="DEE6EA"/>
                </a:solidFill>
              </a:rPr>
              <a:t>12</a:t>
            </a:r>
            <a:endParaRPr lang="ru-RU" sz="1800" dirty="0">
              <a:solidFill>
                <a:srgbClr val="DEE6EA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82" y="259002"/>
            <a:ext cx="8533836" cy="6122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54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631362" y="6397015"/>
            <a:ext cx="512638" cy="365125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rgbClr val="DEE6EA"/>
                </a:solidFill>
              </a:rPr>
              <a:t>13</a:t>
            </a:r>
            <a:endParaRPr lang="ru-RU" sz="1800" dirty="0">
              <a:solidFill>
                <a:srgbClr val="DEE6EA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31" y="252563"/>
            <a:ext cx="8491538" cy="6128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26232" y="2276872"/>
            <a:ext cx="8491538" cy="4104456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lvl="0"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1" dirty="0" smtClean="0">
                <a:solidFill>
                  <a:schemeClr val="tx1"/>
                </a:solidFill>
              </a:rPr>
              <a:t>баллы </a:t>
            </a:r>
            <a:r>
              <a:rPr lang="ru-RU" sz="2000" b="1" dirty="0">
                <a:solidFill>
                  <a:schemeClr val="tx1"/>
                </a:solidFill>
              </a:rPr>
              <a:t>за единицу </a:t>
            </a:r>
            <a:r>
              <a:rPr lang="ru-RU" sz="2000" dirty="0">
                <a:solidFill>
                  <a:schemeClr val="tx1"/>
                </a:solidFill>
              </a:rPr>
              <a:t>разрыва. Например, за установление расхождения вида «разрыв» с контрагентами, имеющими средний уровень налогового риска, либо не подавшими декларацию по НДС присваивается по 1 баллу </a:t>
            </a:r>
            <a:r>
              <a:rPr lang="ru-RU" sz="2000" dirty="0" smtClean="0">
                <a:solidFill>
                  <a:schemeClr val="tx1"/>
                </a:solidFill>
              </a:rPr>
              <a:t>за определенную сумму расхождений;</a:t>
            </a:r>
          </a:p>
          <a:p>
            <a:pPr lvl="0" algn="just"/>
            <a:endParaRPr lang="ru-RU" sz="2000" dirty="0">
              <a:solidFill>
                <a:schemeClr val="tx1"/>
              </a:solidFill>
            </a:endParaRP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–     </a:t>
            </a:r>
            <a:r>
              <a:rPr lang="ru-RU" sz="2000" b="1" dirty="0" smtClean="0">
                <a:solidFill>
                  <a:schemeClr val="tx1"/>
                </a:solidFill>
              </a:rPr>
              <a:t>баллы </a:t>
            </a:r>
            <a:r>
              <a:rPr lang="ru-RU" sz="2000" b="1" dirty="0">
                <a:solidFill>
                  <a:schemeClr val="tx1"/>
                </a:solidFill>
              </a:rPr>
              <a:t>за установление факта </a:t>
            </a:r>
            <a:r>
              <a:rPr lang="ru-RU" sz="2000" dirty="0">
                <a:solidFill>
                  <a:schemeClr val="tx1"/>
                </a:solidFill>
              </a:rPr>
              <a:t>возможного нарушения. Например, за установление факта присоединения к анализируемому налогоплательщику убыточных компаний, либо компаний, имеющих значительную дебиторскую задолженность, присваивается 5 баллов за факт обнаружения. 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>
              <a:solidFill>
                <a:schemeClr val="tx1"/>
              </a:solidFill>
            </a:endParaRPr>
          </a:p>
          <a:p>
            <a:pPr algn="just"/>
            <a:r>
              <a:rPr lang="ru-RU" sz="2000" dirty="0" smtClean="0"/>
              <a:t>	Общий </a:t>
            </a:r>
            <a:r>
              <a:rPr lang="ru-RU" sz="2000" dirty="0"/>
              <a:t>рейтинговый балл по налогоплательщику рассчитывается путем суммирования баллов по критериям</a:t>
            </a:r>
            <a:endParaRPr lang="ru-RU" sz="2000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52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605940" y="6381328"/>
            <a:ext cx="512638" cy="365125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rgbClr val="DEE6EA"/>
                </a:solidFill>
              </a:rPr>
              <a:t>14</a:t>
            </a:r>
            <a:endParaRPr lang="ru-RU" sz="1800" dirty="0">
              <a:solidFill>
                <a:srgbClr val="DEE6EA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26" y="260648"/>
            <a:ext cx="8625548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9226" y="3320988"/>
            <a:ext cx="8625548" cy="3060340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20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618786" y="6381328"/>
            <a:ext cx="512638" cy="365125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rgbClr val="DEE6EA"/>
                </a:solidFill>
              </a:rPr>
              <a:t>15</a:t>
            </a:r>
            <a:endParaRPr lang="ru-RU" sz="1800" dirty="0">
              <a:solidFill>
                <a:srgbClr val="DEE6EA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31" y="262881"/>
            <a:ext cx="8491538" cy="6118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816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ppt/theme/theme3.xml><?xml version="1.0" encoding="utf-8"?>
<a:theme xmlns:a="http://schemas.openxmlformats.org/drawingml/2006/main" name="ФНС тем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8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10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244</TotalTime>
  <Words>108</Words>
  <Application>Microsoft Office PowerPoint</Application>
  <PresentationFormat>Экран (4:3)</PresentationFormat>
  <Paragraphs>25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Тема1</vt:lpstr>
      <vt:lpstr>Грань</vt:lpstr>
      <vt:lpstr>ФНС тема</vt:lpstr>
      <vt:lpstr>8_Present_FNS2012_A4</vt:lpstr>
      <vt:lpstr>9_Present_FNS2012_A4</vt:lpstr>
      <vt:lpstr>10_Present_FNS2012_A4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Дереньковская Наталья Николаевна</dc:creator>
  <cp:lastModifiedBy>Марченко Андрей Владимирович</cp:lastModifiedBy>
  <cp:revision>19</cp:revision>
  <cp:lastPrinted>2018-08-27T07:16:41Z</cp:lastPrinted>
  <dcterms:created xsi:type="dcterms:W3CDTF">2018-08-27T00:52:34Z</dcterms:created>
  <dcterms:modified xsi:type="dcterms:W3CDTF">2018-08-27T23:21:20Z</dcterms:modified>
</cp:coreProperties>
</file>